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87" r:id="rId3"/>
    <p:sldId id="288" r:id="rId4"/>
    <p:sldId id="261" r:id="rId5"/>
    <p:sldId id="300" r:id="rId6"/>
    <p:sldId id="293" r:id="rId7"/>
    <p:sldId id="294" r:id="rId8"/>
    <p:sldId id="295" r:id="rId9"/>
    <p:sldId id="296" r:id="rId10"/>
    <p:sldId id="297" r:id="rId11"/>
    <p:sldId id="298" r:id="rId12"/>
    <p:sldId id="301" r:id="rId13"/>
    <p:sldId id="276" r:id="rId14"/>
    <p:sldId id="286" r:id="rId15"/>
    <p:sldId id="278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72" autoAdjust="0"/>
  </p:normalViewPr>
  <p:slideViewPr>
    <p:cSldViewPr>
      <p:cViewPr>
        <p:scale>
          <a:sx n="57" d="100"/>
          <a:sy n="57" d="100"/>
        </p:scale>
        <p:origin x="-309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5/12/2018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124" y="1447800"/>
            <a:ext cx="69028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Основні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причини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ДТП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5517232"/>
            <a:ext cx="2571768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Підготував: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учень гр.163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Левчук  Валерій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30" y="571480"/>
            <a:ext cx="77153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Гайворонський професійний аграрний ліцей </a:t>
            </a: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media.publika.md/ru/image/201709/full/14604500_80478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41168"/>
            <a:ext cx="3024000" cy="169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motor.kz/uploads/82b0692ea511f17af0d70648319a22b910213b/10c8713de273ab3889cf0ef07da8afc0c19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2808312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.ytimg.com/vi/Fb4q811u5cA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8960"/>
            <a:ext cx="2649600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5. Неадекватна поведінка в екстремальних ситуаціях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s://img.tsn.ua/cached/1427987481/tsn-a7bcdedcd32efef57a130292f7597e57/thumbs/x/52/00/20c449b4d31acfd2c3b2e193a85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81923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914400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6. Недотримання дистанції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img.tsn.ua/cached/1427987528/tsn-a7bcdedcd32efef57a130292f7597e57/thumbs/x/63/00/2d5b8f7b2557841cf7f629911ca9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308000" cy="4438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7. Пасажир відволікає водія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archive.4plebs.org/dl/o/image/1506/73/150673401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416000" cy="49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2976" y="1524000"/>
            <a:ext cx="77724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40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 статистикою, щогодини на дорогах світу гине </a:t>
            </a:r>
            <a:r>
              <a:rPr lang="uk-UA" alt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altLang="ru-RU" sz="40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дітей. </a:t>
            </a:r>
            <a:r>
              <a:rPr lang="uk-UA" altLang="ru-RU" sz="4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                   У </a:t>
            </a:r>
            <a:r>
              <a:rPr lang="uk-UA" altLang="ru-RU" sz="40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тридцятьох випадках зі ста їхня загибель пов’язана з їх власною неправильною поведінкою на дорозі, а не з помилкою водія.</a:t>
            </a:r>
            <a:endParaRPr lang="ru-RU" altLang="ru-RU" sz="4000" dirty="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0"/>
            <a:ext cx="7543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3038" algn="ctr" eaLnBrk="0" hangingPunct="0">
              <a:defRPr/>
            </a:pPr>
            <a:r>
              <a:rPr lang="uk-UA" sz="4800" b="1" i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Скільки приблизно дітей гине на дорогах щогодини?</a:t>
            </a:r>
            <a:endParaRPr lang="ru-RU" sz="4800" i="1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6146" name="Picture 2" descr="D:\Documents and Settings\XP\Мои документы\Загрузки\клипарты\MP900443917.JPG"/>
          <p:cNvPicPr>
            <a:picLocks noChangeAspect="1" noChangeArrowheads="1"/>
          </p:cNvPicPr>
          <p:nvPr/>
        </p:nvPicPr>
        <p:blipFill>
          <a:blip r:embed="rId2" cstate="print"/>
          <a:srcRect l="12825" t="12568" r="5812" b="20401"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effectLst>
            <a:softEdge rad="635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3568" y="2852936"/>
            <a:ext cx="65527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Прикро визнавати, але за рівнем смертності від дорожньо-транспортних пригод Україна посідає </a:t>
            </a:r>
            <a:r>
              <a:rPr lang="uk-UA" alt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п'яте місце </a:t>
            </a: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в Європі. За офіційною статистикою, торік в аваріях загинуло </a:t>
            </a:r>
            <a:r>
              <a:rPr lang="uk-UA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4 709</a:t>
            </a: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травмовано – </a:t>
            </a:r>
            <a:r>
              <a:rPr lang="uk-UA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38 917 </a:t>
            </a: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осіб. </a:t>
            </a:r>
          </a:p>
          <a:p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Кожен третій загиблий – </a:t>
            </a:r>
            <a:b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молода людина віком до </a:t>
            </a:r>
            <a:r>
              <a:rPr lang="uk-UA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років.</a:t>
            </a:r>
            <a:endParaRPr lang="ru-RU" altLang="ru-RU" sz="2800" dirty="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7048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Яке місце в Європі посідає Україна з рівнем смертності від дорожньо-транспортних пригод? 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0" name="Picture 4" descr="D:\Documents and Settings\XP\Мои документы\Загрузки\клипарты\MC9001537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419600"/>
            <a:ext cx="2473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600" y="1844824"/>
            <a:ext cx="6781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Найпоширенішим видом ДТП є наїзд на пішохода. На цей вид припадає до </a:t>
            </a:r>
            <a:r>
              <a:rPr lang="uk-UA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50 %</a:t>
            </a:r>
            <a:r>
              <a:rPr lang="uk-UA" altLang="ru-RU" sz="2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усіх ДТП.</a:t>
            </a:r>
            <a:endParaRPr lang="ru-RU" altLang="ru-RU" sz="2800" dirty="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76672"/>
            <a:ext cx="67172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вид ДТП є найпоширенішим?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2" descr="http://penza-post.ru/uploads/2-1/Anna/noyabr/29.11/DTP-e14494725292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254352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bryansknovosti.ru/wp-content/uploads/2017/12/DBd5rimXYAEFe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3060000" cy="171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navigator63.ru/wp-content/uploads/2016/03/1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653136"/>
            <a:ext cx="2979768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09600" y="548680"/>
            <a:ext cx="80668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4000" b="1" dirty="0" smtClean="0">
                <a:solidFill>
                  <a:srgbClr val="FFFF00"/>
                </a:solidFill>
                <a:latin typeface="+mn-lt"/>
              </a:rPr>
              <a:t>          Збережи своє  життя!    </a:t>
            </a:r>
          </a:p>
          <a:p>
            <a:pPr eaLnBrk="1" hangingPunct="1"/>
            <a:r>
              <a:rPr lang="uk-UA" altLang="ru-RU" sz="4000" b="1" dirty="0" smtClean="0">
                <a:solidFill>
                  <a:srgbClr val="FFFF00"/>
                </a:solidFill>
                <a:latin typeface="+mn-lt"/>
              </a:rPr>
              <a:t>Дотримуйся правил дорожнього  руху!</a:t>
            </a:r>
            <a:endParaRPr lang="uk-UA" altLang="ru-RU" sz="4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https://ds02.infourok.ru/uploads/ex/0337/000805fe-a993cea6/hello_html_23728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66542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900igr.net/data/chelovek/PDD-3.files/0010-022-Esli-v-znake-peshekhod-to-dorozhnyj-perek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844000" cy="352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verweek.com/media/k2/items/cache/d4ae67bb81032f6add66be1c1df07b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5148000" cy="344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42484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Щорічно  майже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1,3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млн. осіб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гине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у дорожніх аваріях . Це більше ніж </a:t>
            </a:r>
            <a:b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3 тис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 людей в день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Близько 20-50 млн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осіб щорічно  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зазнають травми                      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 час ДТП.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3888432" cy="52823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81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оцінками Всесвітньої організації охорони здоров'я, якщо не вжити термінових заходів, до 2020 року </a:t>
            </a:r>
            <a:r>
              <a:rPr lang="uk-UA" sz="28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аварії на дорогах стануть </a:t>
            </a:r>
            <a:r>
              <a:rPr lang="uk-UA" sz="2800" spc="-3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головною причиною смертності у світі</a:t>
            </a:r>
            <a:r>
              <a:rPr lang="uk-UA" sz="28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випередивши серцево-судинні захворювання та </a:t>
            </a:r>
            <a:r>
              <a:rPr lang="uk-UA" sz="2800" dirty="0" smtClean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СНІД.</a:t>
            </a:r>
            <a:endParaRPr lang="uk-UA" sz="2800" dirty="0">
              <a:ln w="0"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4" name="Picture 2" descr="https://motor.kz/uploads/82b0692ea511f17af0d70648319a22b910213b/10c8713de273ab3889cf0ef07da8afc0c19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5851525"/>
            <a:ext cx="2700000" cy="1800000"/>
          </a:xfrm>
          <a:prstGeom prst="rect">
            <a:avLst/>
          </a:prstGeom>
          <a:noFill/>
        </p:spPr>
      </p:pic>
      <p:pic>
        <p:nvPicPr>
          <p:cNvPr id="13316" name="Picture 4" descr="http://s00.yaplakal.com/pics/pics_preview/3/8/4/4122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176000" cy="277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s://videos.deathaddict.com/2017/05/24888_car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4104000" cy="30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827584" y="548680"/>
            <a:ext cx="3600400" cy="40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uk-UA" altLang="ru-RU" sz="2800" b="1" dirty="0">
                <a:latin typeface="+mn-lt"/>
              </a:rPr>
              <a:t>За даними Міністерства внутрішніх справ України за </a:t>
            </a:r>
            <a:r>
              <a:rPr lang="uk-UA" altLang="ru-RU" sz="2800" b="1" dirty="0" smtClean="0">
                <a:latin typeface="+mn-lt"/>
              </a:rPr>
              <a:t>2015-2017 </a:t>
            </a:r>
            <a:r>
              <a:rPr lang="uk-UA" altLang="ru-RU" sz="2800" b="1" dirty="0">
                <a:latin typeface="+mn-lt"/>
              </a:rPr>
              <a:t>роки на вітчизняних дорогах загинуло 558, травмовано 11 402 дітей.</a:t>
            </a:r>
            <a:endParaRPr lang="ru-RU" altLang="ru-RU" sz="2800" b="1" dirty="0">
              <a:latin typeface="+mn-lt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392000" cy="223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kapital-rus.ru/img/2012/news/20726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438106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4043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  Розглянемо</a:t>
            </a:r>
          </a:p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основні причини ДТП</a:t>
            </a:r>
            <a:endParaRPr lang="uk-UA" sz="4400" dirty="0">
              <a:latin typeface="+mj-lt"/>
            </a:endParaRPr>
          </a:p>
        </p:txBody>
      </p:sp>
      <p:pic>
        <p:nvPicPr>
          <p:cNvPr id="11266" name="Picture 2" descr="http://yasmile.ru/uploads/posts/2012-02/1328535674_1327674046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6084000" cy="427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smtClean="0">
                <a:solidFill>
                  <a:srgbClr val="FF0000"/>
                </a:solidFill>
                <a:latin typeface="+mn-lt"/>
              </a:rPr>
              <a:t>1. Невиправдано </a:t>
            </a:r>
            <a:r>
              <a:rPr lang="uk-UA" sz="4400" b="1" dirty="0" smtClean="0">
                <a:solidFill>
                  <a:srgbClr val="FF0000"/>
                </a:solidFill>
                <a:latin typeface="+mn-lt"/>
              </a:rPr>
              <a:t>ризиковану поведінку  та свідоме порушення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latin typeface="+mn-lt"/>
              </a:rPr>
              <a:t>правил</a:t>
            </a:r>
            <a:r>
              <a:rPr lang="uk-UA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доро</a:t>
            </a:r>
            <a:r>
              <a:rPr lang="ru-RU" dirty="0" err="1" smtClean="0"/>
              <a:t>дорожнього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endParaRPr lang="ru-RU" dirty="0"/>
          </a:p>
        </p:txBody>
      </p:sp>
      <p:pic>
        <p:nvPicPr>
          <p:cNvPr id="1026" name="Picture 2" descr="https://img.tsn.ua/cached/1427987504/tsn-a7bcdedcd32efef57a130292f7597e57/thumbs/x/04/bd/54ef84eafd8c8a52024205855ccabd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75724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2.Водіння в нетверезому вигляді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img.tsn.ua/cached/1427987384/tsn-a7bcdedcd32efef57a130292f7597e57/thumbs/x/97/5c/be37178d246939513b212deaa4775c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3.Перевищення </a:t>
            </a:r>
            <a:r>
              <a:rPr lang="uk-UA" sz="4800" b="1" dirty="0" smtClean="0">
                <a:solidFill>
                  <a:srgbClr val="FF0000"/>
                </a:solidFill>
              </a:rPr>
              <a:t>швидкості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s://img.tsn.ua/cached/1427987336/tsn-a7bcdedcd32efef57a130292f7597e57/thumbs/x/dc/36/8bb4fa8bd4b483eed89622d1e89236d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3"/>
            <a:ext cx="7786742" cy="442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60000" cy="914400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4.Неуважність водія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anub.ru/uploads/03.2015/76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588000" cy="43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628</TotalTime>
  <Words>230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1. Невиправдано ризиковану поведінку  та свідоме порушення правил дородорожнього руху</vt:lpstr>
      <vt:lpstr>2.Водіння в нетверезому вигляді</vt:lpstr>
      <vt:lpstr>3.Перевищення швидкості</vt:lpstr>
      <vt:lpstr>4.Неуважність водія</vt:lpstr>
      <vt:lpstr>5. Неадекватна поведінка в екстремальних ситуаціях</vt:lpstr>
      <vt:lpstr>6. Недотримання дистанції</vt:lpstr>
      <vt:lpstr>7. Пасажир відволікає водія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Kristi</dc:creator>
  <cp:lastModifiedBy>User</cp:lastModifiedBy>
  <cp:revision>66</cp:revision>
  <dcterms:modified xsi:type="dcterms:W3CDTF">2018-05-12T15:43:54Z</dcterms:modified>
</cp:coreProperties>
</file>